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57" r:id="rId4"/>
    <p:sldId id="258" r:id="rId5"/>
    <p:sldId id="259" r:id="rId6"/>
    <p:sldId id="260" r:id="rId7"/>
    <p:sldId id="262" r:id="rId8"/>
    <p:sldId id="261"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80" y="18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486B6D6-33E6-4D11-B0F5-E5FD4DA88A42}" type="datetimeFigureOut">
              <a:rPr lang="pl-PL" smtClean="0"/>
              <a:t>22.03.2022</a:t>
            </a:fld>
            <a:endParaRPr lang="pl-P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BEF4376-E910-4664-9FED-82A44B0ABD69}" type="slidenum">
              <a:rPr lang="pl-PL" smtClean="0"/>
              <a:t>‹#›</a:t>
            </a:fld>
            <a:endParaRPr lang="pl-P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l-PL" smtClean="0"/>
              <a:t>Kliknij, aby edytować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C486B6D6-33E6-4D11-B0F5-E5FD4DA88A42}" type="datetimeFigureOut">
              <a:rPr lang="pl-PL" smtClean="0"/>
              <a:t>22.03.2022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BEF4376-E910-4664-9FED-82A44B0ABD69}" type="slidenum">
              <a:rPr lang="pl-PL" smtClean="0"/>
              <a:t>‹#›</a:t>
            </a:fld>
            <a:endParaRPr lang="pl-P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C486B6D6-33E6-4D11-B0F5-E5FD4DA88A42}" type="datetimeFigureOut">
              <a:rPr lang="pl-PL" smtClean="0"/>
              <a:t>22.03.2022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BEF4376-E910-4664-9FED-82A44B0ABD69}" type="slidenum">
              <a:rPr lang="pl-PL" smtClean="0"/>
              <a:t>‹#›</a:t>
            </a:fld>
            <a:endParaRPr lang="pl-P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C486B6D6-33E6-4D11-B0F5-E5FD4DA88A42}" type="datetimeFigureOut">
              <a:rPr lang="pl-PL" smtClean="0"/>
              <a:t>22.03.2022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BEF4376-E910-4664-9FED-82A44B0ABD69}" type="slidenum">
              <a:rPr lang="pl-PL" smtClean="0"/>
              <a:t>‹#›</a:t>
            </a:fld>
            <a:endParaRPr lang="pl-PL"/>
          </a:p>
        </p:txBody>
      </p:sp>
      <p:sp>
        <p:nvSpPr>
          <p:cNvPr id="11" name="Title 10"/>
          <p:cNvSpPr>
            <a:spLocks noGrp="1"/>
          </p:cNvSpPr>
          <p:nvPr>
            <p:ph type="title"/>
          </p:nvPr>
        </p:nvSpPr>
        <p:spPr/>
        <p:txBody>
          <a:bodyPr/>
          <a:lstStyle/>
          <a:p>
            <a:r>
              <a:rPr lang="pl-PL" smtClean="0"/>
              <a:t>Kliknij, aby edytować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C486B6D6-33E6-4D11-B0F5-E5FD4DA88A42}" type="datetimeFigureOut">
              <a:rPr lang="pl-PL" smtClean="0"/>
              <a:t>22.03.2022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BEF4376-E910-4664-9FED-82A44B0ABD69}"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86B6D6-33E6-4D11-B0F5-E5FD4DA88A42}" type="datetimeFigureOut">
              <a:rPr lang="pl-PL" smtClean="0"/>
              <a:t>22.03.2022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BEF4376-E910-4664-9FED-82A44B0ABD69}" type="slidenum">
              <a:rPr lang="pl-PL" smtClean="0"/>
              <a:t>‹#›</a:t>
            </a:fld>
            <a:endParaRPr lang="pl-PL"/>
          </a:p>
        </p:txBody>
      </p:sp>
      <p:sp>
        <p:nvSpPr>
          <p:cNvPr id="12" name="Title 11"/>
          <p:cNvSpPr>
            <a:spLocks noGrp="1"/>
          </p:cNvSpPr>
          <p:nvPr>
            <p:ph type="title"/>
          </p:nvPr>
        </p:nvSpPr>
        <p:spPr/>
        <p:txBody>
          <a:bodyPr/>
          <a:lstStyle>
            <a:lvl1pPr>
              <a:defRPr>
                <a:solidFill>
                  <a:schemeClr val="tx2"/>
                </a:solidFill>
              </a:defRPr>
            </a:lvl1pPr>
          </a:lstStyle>
          <a:p>
            <a:r>
              <a:rPr lang="pl-PL" smtClean="0"/>
              <a:t>Kliknij, aby edytować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C486B6D6-33E6-4D11-B0F5-E5FD4DA88A42}" type="datetimeFigureOut">
              <a:rPr lang="pl-PL" smtClean="0"/>
              <a:t>22.03.2022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BEF4376-E910-4664-9FED-82A44B0ABD69}" type="slidenum">
              <a:rPr lang="pl-PL" smtClean="0"/>
              <a:t>‹#›</a:t>
            </a:fld>
            <a:endParaRPr lang="pl-P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C486B6D6-33E6-4D11-B0F5-E5FD4DA88A42}" type="datetimeFigureOut">
              <a:rPr lang="pl-PL" smtClean="0"/>
              <a:t>22.03.2022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BEF4376-E910-4664-9FED-82A44B0ABD69}" type="slidenum">
              <a:rPr lang="pl-PL" smtClean="0"/>
              <a:t>‹#›</a:t>
            </a:fld>
            <a:endParaRPr lang="pl-P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6B6D6-33E6-4D11-B0F5-E5FD4DA88A42}" type="datetimeFigureOut">
              <a:rPr lang="pl-PL" smtClean="0"/>
              <a:t>22.03.2022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BEF4376-E910-4664-9FED-82A44B0ABD69}"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l-PL" smtClean="0"/>
              <a:t>Kliknij, aby edytować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C486B6D6-33E6-4D11-B0F5-E5FD4DA88A42}" type="datetimeFigureOut">
              <a:rPr lang="pl-PL" smtClean="0"/>
              <a:t>22.03.2022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BEF4376-E910-4664-9FED-82A44B0ABD69}"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l-PL" smtClean="0"/>
              <a:t>Kliknij, aby edytować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C486B6D6-33E6-4D11-B0F5-E5FD4DA88A42}" type="datetimeFigureOut">
              <a:rPr lang="pl-PL" smtClean="0"/>
              <a:t>22.03.2022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BEF4376-E910-4664-9FED-82A44B0ABD69}"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486B6D6-33E6-4D11-B0F5-E5FD4DA88A42}" type="datetimeFigureOut">
              <a:rPr lang="pl-PL" smtClean="0"/>
              <a:t>22.03.2022</a:t>
            </a:fld>
            <a:endParaRPr lang="pl-P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BEF4376-E910-4664-9FED-82A44B0ABD69}"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mtClean="0"/>
              <a:t>ZADANIE WSTĘPNE</a:t>
            </a:r>
            <a:endParaRPr lang="pl-PL" dirty="0"/>
          </a:p>
        </p:txBody>
      </p:sp>
      <p:sp>
        <p:nvSpPr>
          <p:cNvPr id="3" name="Podtytuł 2"/>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2106402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298" y="188640"/>
            <a:ext cx="9010702" cy="5978866"/>
          </a:xfrm>
        </p:spPr>
      </p:pic>
      <p:sp>
        <p:nvSpPr>
          <p:cNvPr id="3" name="Tytuł 2"/>
          <p:cNvSpPr>
            <a:spLocks noGrp="1"/>
          </p:cNvSpPr>
          <p:nvPr>
            <p:ph type="title"/>
          </p:nvPr>
        </p:nvSpPr>
        <p:spPr/>
        <p:txBody>
          <a:bodyPr/>
          <a:lstStyle/>
          <a:p>
            <a:endParaRPr lang="pl-PL"/>
          </a:p>
        </p:txBody>
      </p:sp>
    </p:spTree>
    <p:extLst>
      <p:ext uri="{BB962C8B-B14F-4D97-AF65-F5344CB8AC3E}">
        <p14:creationId xmlns:p14="http://schemas.microsoft.com/office/powerpoint/2010/main" val="350720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620688"/>
            <a:ext cx="7074300" cy="685800"/>
          </a:xfrm>
        </p:spPr>
        <p:txBody>
          <a:bodyPr>
            <a:noAutofit/>
          </a:bodyPr>
          <a:lstStyle/>
          <a:p>
            <a:r>
              <a:rPr lang="pl-PL" sz="3200" dirty="0" smtClean="0"/>
              <a:t>Podobieństwa rodziny Pawła </a:t>
            </a:r>
            <a:r>
              <a:rPr lang="pl-PL" sz="3200" dirty="0" err="1" smtClean="0"/>
              <a:t>Gomoliszek</a:t>
            </a:r>
            <a:r>
              <a:rPr lang="pl-PL" sz="3200" dirty="0" smtClean="0"/>
              <a:t> z </a:t>
            </a:r>
            <a:r>
              <a:rPr lang="pl-PL" sz="3200" dirty="0"/>
              <a:t>r</a:t>
            </a:r>
            <a:r>
              <a:rPr lang="pl-PL" sz="3200" dirty="0" smtClean="0"/>
              <a:t>odziną Pileckich </a:t>
            </a:r>
            <a:endParaRPr lang="pl-PL" sz="3200" dirty="0"/>
          </a:p>
        </p:txBody>
      </p:sp>
      <p:sp>
        <p:nvSpPr>
          <p:cNvPr id="3" name="Symbol zastępczy zawartości 2"/>
          <p:cNvSpPr>
            <a:spLocks noGrp="1"/>
          </p:cNvSpPr>
          <p:nvPr>
            <p:ph sz="quarter" idx="13"/>
          </p:nvPr>
        </p:nvSpPr>
        <p:spPr>
          <a:xfrm>
            <a:off x="179512" y="2060848"/>
            <a:ext cx="4608512" cy="3888432"/>
          </a:xfrm>
        </p:spPr>
        <p:txBody>
          <a:bodyPr>
            <a:normAutofit fontScale="77500" lnSpcReduction="20000"/>
          </a:bodyPr>
          <a:lstStyle/>
          <a:p>
            <a:pPr indent="0">
              <a:buNone/>
            </a:pPr>
            <a:r>
              <a:rPr lang="pl-PL" dirty="0"/>
              <a:t>Podobieństwa mojej rodziny do rodziny Witolda Pileckiego jest takie że ojciec mojego pradziadka walczył podczas drugiej wojny światowej i również został wzięty do obozu Auschwitz i wyszedł z niego dopiero po wojnie, był w strasznie złym stanie psychicznym i fizycznym. Brat mojej prababci brał czynny udział w walkach pod Monte Casino i po wojnie wyjechał do USA. Pradziadek został wzięty do obozu poprzez łapankę w mieście, ale został wypuszczony po pewnym czasie. A poza tym mieszka na ulicy imienia Rotmistrza Witolda Pileckiego.</a:t>
            </a:r>
          </a:p>
          <a:p>
            <a:pPr indent="0">
              <a:buNone/>
            </a:pPr>
            <a:endParaRPr lang="pl-PL" dirty="0"/>
          </a:p>
        </p:txBody>
      </p:sp>
      <p:pic>
        <p:nvPicPr>
          <p:cNvPr id="1026"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204864"/>
            <a:ext cx="3124200" cy="194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221088"/>
            <a:ext cx="3113860" cy="175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666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971600" y="764704"/>
            <a:ext cx="6984776" cy="685800"/>
          </a:xfrm>
        </p:spPr>
        <p:txBody>
          <a:bodyPr>
            <a:noAutofit/>
          </a:bodyPr>
          <a:lstStyle/>
          <a:p>
            <a:r>
              <a:rPr lang="pl-PL" sz="3200" dirty="0"/>
              <a:t>Podobieństwa r</a:t>
            </a:r>
            <a:r>
              <a:rPr lang="pl-PL" sz="3200" dirty="0" smtClean="0"/>
              <a:t>odziny Alicji </a:t>
            </a:r>
            <a:r>
              <a:rPr lang="pl-PL" sz="3200" dirty="0" err="1" smtClean="0"/>
              <a:t>Pędzich</a:t>
            </a:r>
            <a:r>
              <a:rPr lang="pl-PL" sz="3200" dirty="0" smtClean="0"/>
              <a:t> </a:t>
            </a:r>
            <a:r>
              <a:rPr lang="pl-PL" sz="3200" dirty="0"/>
              <a:t>z</a:t>
            </a:r>
            <a:r>
              <a:rPr lang="pl-PL" sz="3200" dirty="0" smtClean="0"/>
              <a:t> </a:t>
            </a:r>
            <a:r>
              <a:rPr lang="pl-PL" sz="3200" dirty="0"/>
              <a:t>r</a:t>
            </a:r>
            <a:r>
              <a:rPr lang="pl-PL" sz="3200" dirty="0" smtClean="0"/>
              <a:t>odziną </a:t>
            </a:r>
            <a:r>
              <a:rPr lang="pl-PL" sz="3200" dirty="0"/>
              <a:t>Pileckich </a:t>
            </a:r>
          </a:p>
        </p:txBody>
      </p:sp>
      <p:sp>
        <p:nvSpPr>
          <p:cNvPr id="2" name="Symbol zastępczy zawartości 1"/>
          <p:cNvSpPr>
            <a:spLocks noGrp="1"/>
          </p:cNvSpPr>
          <p:nvPr>
            <p:ph sz="quarter" idx="13"/>
          </p:nvPr>
        </p:nvSpPr>
        <p:spPr>
          <a:xfrm>
            <a:off x="179512" y="2060848"/>
            <a:ext cx="5328592" cy="3816424"/>
          </a:xfrm>
        </p:spPr>
        <p:txBody>
          <a:bodyPr>
            <a:noAutofit/>
          </a:bodyPr>
          <a:lstStyle/>
          <a:p>
            <a:r>
              <a:rPr lang="pl-PL" sz="1600" dirty="0"/>
              <a:t>Moja rodzina tak jak rodzina Pileckich jest ze sobą bardzo zżyta. Mamy wiele podobnych zainteresować takich jak historia czy polityka przez co bardzo dobrze się ze sobą dogadujemy. Temat Pileckiego nie jest nam obcy. Jedną ze wspólnych cech rodziny mojej i rodziny Pileckich jest fakt, że mój dziadek tak samo jak Witold Pilecki walczył w II Wojnie Światowej. Oprócz tego członkowie mojej rodziny są bardzo uzdolnieni artystycznie, lubimy śpiewać, tańczyć, pisać opowiadania lub wiersze. Mój tata podobnie do Witolda Pileckiego bardzo lubił pomagać mojej mamie w wielu rzeczach, których ona nie była w stanie wykonać, lub po prostu ich nie potrafiła. Mimo tych licznych podobieństw obie te rodziny zawsze będą się czymś różniły i nigdy nie będzie można mówić o tym, że są one jednakowe, ale warto zapamiętać, że każda rodzina jest na swój sposób wyjątkowa.</a:t>
            </a:r>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6084168" y="2420888"/>
            <a:ext cx="2405955" cy="382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362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899592" y="1124744"/>
            <a:ext cx="7272808" cy="325760"/>
          </a:xfrm>
        </p:spPr>
        <p:txBody>
          <a:bodyPr>
            <a:noAutofit/>
          </a:bodyPr>
          <a:lstStyle/>
          <a:p>
            <a:r>
              <a:rPr lang="pl-PL" sz="3200" dirty="0"/>
              <a:t>Podobieństwa </a:t>
            </a:r>
            <a:r>
              <a:rPr lang="pl-PL" sz="3200" dirty="0" smtClean="0"/>
              <a:t>rodziny Marii Maliszewskiej z rodziną Pileckich</a:t>
            </a:r>
            <a:endParaRPr lang="pl-PL" sz="3200" dirty="0"/>
          </a:p>
        </p:txBody>
      </p:sp>
      <p:sp>
        <p:nvSpPr>
          <p:cNvPr id="2" name="Symbol zastępczy zawartości 1"/>
          <p:cNvSpPr>
            <a:spLocks noGrp="1"/>
          </p:cNvSpPr>
          <p:nvPr>
            <p:ph sz="quarter" idx="13"/>
          </p:nvPr>
        </p:nvSpPr>
        <p:spPr>
          <a:xfrm>
            <a:off x="179512" y="1988840"/>
            <a:ext cx="4392488" cy="3816424"/>
          </a:xfrm>
        </p:spPr>
        <p:txBody>
          <a:bodyPr>
            <a:noAutofit/>
          </a:bodyPr>
          <a:lstStyle/>
          <a:p>
            <a:r>
              <a:rPr lang="pl-PL" sz="1400" dirty="0"/>
              <a:t>Moja rodzina podobnie jak rodzina Pileckich dobrze czuje się w rzeczach artystycznych. Członkowie mojej rodziny mają talent do rysowania, gramy też na różnych instrumentach i lubimy śpiewać oraz tańczyć. Kolejna rzecz łącząca rodzinę moją i Pileckich to wykształcenia mojej mamy, która tak jak żona Witolda jest nauczycielką. Jeszcze jedną wspólną cechą jest chęć pomocy innym, ponieważ moja rodzina często wspiera różne zbiórki charytatywne za to chyba nie trzeba pisać jak rodzina Pileckich pomagała innym. Na koniec mogę jeszcze napisać, że tak jak oni jesteśmy szczęśliwą i kochają rodziną i choć nie można porównywać trudności jakie spotkały ich, do teraźniejszych trudności, to my tak jak oni się wspieramy i trzymamy razem, wiedząc, że zawsze mamy pomoc wśród siebie.</a:t>
            </a:r>
          </a:p>
        </p:txBody>
      </p:sp>
      <p:pic>
        <p:nvPicPr>
          <p:cNvPr id="3074"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348880"/>
            <a:ext cx="3124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027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971600" y="692696"/>
            <a:ext cx="7128792" cy="685800"/>
          </a:xfrm>
        </p:spPr>
        <p:txBody>
          <a:bodyPr>
            <a:noAutofit/>
          </a:bodyPr>
          <a:lstStyle/>
          <a:p>
            <a:r>
              <a:rPr lang="pl-PL" sz="3200" dirty="0"/>
              <a:t>Podobieństwa r</a:t>
            </a:r>
            <a:r>
              <a:rPr lang="pl-PL" sz="3200" dirty="0" smtClean="0"/>
              <a:t>odziny </a:t>
            </a:r>
            <a:r>
              <a:rPr lang="pl-PL" sz="3200" dirty="0" err="1" smtClean="0"/>
              <a:t>Oliwiera</a:t>
            </a:r>
            <a:r>
              <a:rPr lang="pl-PL" sz="3200" dirty="0" smtClean="0"/>
              <a:t> Krakówki </a:t>
            </a:r>
            <a:r>
              <a:rPr lang="pl-PL" sz="3200" dirty="0"/>
              <a:t>z</a:t>
            </a:r>
            <a:r>
              <a:rPr lang="pl-PL" sz="3200" dirty="0" smtClean="0"/>
              <a:t> </a:t>
            </a:r>
            <a:r>
              <a:rPr lang="pl-PL" sz="3200" dirty="0"/>
              <a:t>r</a:t>
            </a:r>
            <a:r>
              <a:rPr lang="pl-PL" sz="3200" dirty="0" smtClean="0"/>
              <a:t>odziną </a:t>
            </a:r>
            <a:r>
              <a:rPr lang="pl-PL" sz="3200" dirty="0"/>
              <a:t>Pileckich </a:t>
            </a:r>
          </a:p>
        </p:txBody>
      </p:sp>
      <p:sp>
        <p:nvSpPr>
          <p:cNvPr id="2" name="Symbol zastępczy zawartości 1"/>
          <p:cNvSpPr>
            <a:spLocks noGrp="1"/>
          </p:cNvSpPr>
          <p:nvPr>
            <p:ph sz="quarter" idx="13"/>
          </p:nvPr>
        </p:nvSpPr>
        <p:spPr>
          <a:xfrm>
            <a:off x="395536" y="2060848"/>
            <a:ext cx="4176464" cy="4176464"/>
          </a:xfrm>
        </p:spPr>
        <p:txBody>
          <a:bodyPr>
            <a:normAutofit/>
          </a:bodyPr>
          <a:lstStyle/>
          <a:p>
            <a:r>
              <a:rPr lang="pl-PL" dirty="0"/>
              <a:t>Doświadczenia mojej rodziny łączą się w taki sposób że członkowie mojej rodziny także uczestniczyli w bitwach drugiej wojny światowej takich jak bitwa o Monte Casino, pod Czerwonym Borem a także pod Łętownicą i Andrzejewem.</a:t>
            </a:r>
          </a:p>
          <a:p>
            <a:pPr indent="0">
              <a:buNone/>
            </a:pPr>
            <a:endParaRPr lang="pl-PL" sz="2800" dirty="0"/>
          </a:p>
        </p:txBody>
      </p:sp>
      <p:pic>
        <p:nvPicPr>
          <p:cNvPr id="4098"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276872"/>
            <a:ext cx="2953891" cy="39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264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t>Podobieństwa </a:t>
            </a:r>
            <a:r>
              <a:rPr lang="pl-PL" sz="3600" dirty="0" smtClean="0"/>
              <a:t>rodziny Patryka Tyszki z rodziną Pileckich</a:t>
            </a:r>
            <a:endParaRPr lang="pl-PL" sz="3600" dirty="0"/>
          </a:p>
        </p:txBody>
      </p:sp>
      <p:sp>
        <p:nvSpPr>
          <p:cNvPr id="3" name="Symbol zastępczy zawartości 2"/>
          <p:cNvSpPr>
            <a:spLocks noGrp="1"/>
          </p:cNvSpPr>
          <p:nvPr>
            <p:ph sz="quarter" idx="13"/>
          </p:nvPr>
        </p:nvSpPr>
        <p:spPr>
          <a:xfrm>
            <a:off x="179512" y="2060848"/>
            <a:ext cx="4320480" cy="4392488"/>
          </a:xfrm>
        </p:spPr>
        <p:txBody>
          <a:bodyPr>
            <a:normAutofit fontScale="77500" lnSpcReduction="20000"/>
          </a:bodyPr>
          <a:lstStyle/>
          <a:p>
            <a:r>
              <a:rPr lang="pl-PL" sz="2600" dirty="0"/>
              <a:t>Mój pradziadek Józef tak samo jak Witold Pilecki brał udział w II wojnie światowej, przez wybuch granatu jego nogi zostały bardzo poparzone, mimo tego udało mu się przeżyć wojnę i szczęśliwie spędzić </a:t>
            </a:r>
            <a:r>
              <a:rPr lang="pl-PL" sz="2600" dirty="0" smtClean="0"/>
              <a:t>resztę </a:t>
            </a:r>
            <a:r>
              <a:rPr lang="pl-PL" sz="2600" dirty="0"/>
              <a:t>swojego życia. Witold Pilecki studiował rolnictwo i był nim bardzo zafascynowany podobnie jak mój dziadek </a:t>
            </a:r>
            <a:r>
              <a:rPr lang="pl-PL" sz="2600" dirty="0" smtClean="0"/>
              <a:t>Tadeusz, </a:t>
            </a:r>
            <a:r>
              <a:rPr lang="pl-PL" sz="2600" dirty="0"/>
              <a:t>który całe swoje życie był rolnikiem. Pilecki tak samo jak moja Babcia </a:t>
            </a:r>
            <a:r>
              <a:rPr lang="pl-PL" sz="2600"/>
              <a:t>Agnieszka </a:t>
            </a:r>
            <a:r>
              <a:rPr lang="pl-PL" sz="2600" smtClean="0"/>
              <a:t>lubił </a:t>
            </a:r>
            <a:r>
              <a:rPr lang="pl-PL" sz="2600" dirty="0"/>
              <a:t>malować obrazy i był uzdolniony plastycznie.</a:t>
            </a:r>
            <a:endParaRPr lang="pl-PL" dirty="0"/>
          </a:p>
        </p:txBody>
      </p:sp>
      <p:pic>
        <p:nvPicPr>
          <p:cNvPr id="13" name="Symbol zastępczy zawartości 12"/>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5851" y="2239963"/>
            <a:ext cx="3641998" cy="3876675"/>
          </a:xfrm>
        </p:spPr>
      </p:pic>
    </p:spTree>
    <p:extLst>
      <p:ext uri="{BB962C8B-B14F-4D97-AF65-F5344CB8AC3E}">
        <p14:creationId xmlns:p14="http://schemas.microsoft.com/office/powerpoint/2010/main" val="1402886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899592" y="1052736"/>
            <a:ext cx="7200800" cy="685800"/>
          </a:xfrm>
        </p:spPr>
        <p:txBody>
          <a:bodyPr>
            <a:noAutofit/>
          </a:bodyPr>
          <a:lstStyle/>
          <a:p>
            <a:r>
              <a:rPr lang="pl-PL" sz="3200" dirty="0"/>
              <a:t>Podobieństwa </a:t>
            </a:r>
            <a:r>
              <a:rPr lang="pl-PL" sz="3200" dirty="0" smtClean="0"/>
              <a:t>rodziny Bartosza Polaka </a:t>
            </a:r>
            <a:r>
              <a:rPr lang="pl-PL" sz="3200" dirty="0"/>
              <a:t>z</a:t>
            </a:r>
            <a:r>
              <a:rPr lang="pl-PL" sz="3200" dirty="0" smtClean="0"/>
              <a:t> rodziną </a:t>
            </a:r>
            <a:r>
              <a:rPr lang="pl-PL" sz="3200" dirty="0"/>
              <a:t>Pileckich </a:t>
            </a:r>
          </a:p>
        </p:txBody>
      </p:sp>
      <p:sp>
        <p:nvSpPr>
          <p:cNvPr id="2" name="Symbol zastępczy zawartości 1"/>
          <p:cNvSpPr>
            <a:spLocks noGrp="1"/>
          </p:cNvSpPr>
          <p:nvPr>
            <p:ph sz="quarter" idx="13"/>
          </p:nvPr>
        </p:nvSpPr>
        <p:spPr>
          <a:xfrm>
            <a:off x="0" y="2060848"/>
            <a:ext cx="4499992" cy="3888432"/>
          </a:xfrm>
        </p:spPr>
        <p:txBody>
          <a:bodyPr>
            <a:noAutofit/>
          </a:bodyPr>
          <a:lstStyle/>
          <a:p>
            <a:r>
              <a:rPr lang="pl-PL" sz="1400" dirty="0"/>
              <a:t>Podobieństwa między moją rodziną, a rodziną Pileckich dotyczą głównie spraw związanych z działalnością patriotyczną podczas II wojny światowej oraz z pomaganiem innym.  Dwaj bracia(Jan i Władysław Polak)  mojego pradziadka Mariana Polaka walczyli podczas kampanii wrześniowej. Kolejni jego bracia( Józef i Aleksander Polak) walczyli razem z Armią Krajową 23 czerwca 1944 </a:t>
            </a:r>
            <a:r>
              <a:rPr lang="pl-PL" sz="1400" dirty="0" smtClean="0"/>
              <a:t>roku pod </a:t>
            </a:r>
            <a:r>
              <a:rPr lang="pl-PL" sz="1400" dirty="0"/>
              <a:t>Czerwonym Borem przeciwko hitlerowcom. Natomiast pradziadek Marian był członkiem Ruchu Oporu. Jego siostra Zofia była siostrą zakonną, która podczas kampanii wrześniowej leczyła i opatrywała w szpitalach rannych polskich żołnierzy. Pomagała też ukrywać się żołnierzom, którym groziło pójście do niewoli. Mój drugi pradziadek Edmund w czasie II wojny światowej wstąpił i działał w Armii Krajowej</a:t>
            </a:r>
            <a:r>
              <a:rPr lang="pl-PL" sz="1400" dirty="0" smtClean="0"/>
              <a:t>. Za tą działalność został odznaczony Krzyżem </a:t>
            </a:r>
            <a:r>
              <a:rPr lang="pl-PL" sz="1400" smtClean="0"/>
              <a:t>Armii Krajowej.</a:t>
            </a:r>
            <a:endParaRPr lang="pl-PL" sz="1400" dirty="0"/>
          </a:p>
          <a:p>
            <a:endParaRPr lang="pl-PL" sz="300" dirty="0"/>
          </a:p>
        </p:txBody>
      </p:sp>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5099558" y="2239963"/>
            <a:ext cx="2894584"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023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arda oprawa">
  <a:themeElements>
    <a:clrScheme name="Twarda opraw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warda opraw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warda opraw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63</TotalTime>
  <Words>653</Words>
  <Application>Microsoft Office PowerPoint</Application>
  <PresentationFormat>Pokaz na ekranie (4:3)</PresentationFormat>
  <Paragraphs>13</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Twarda oprawa</vt:lpstr>
      <vt:lpstr>ZADANIE WSTĘPNE</vt:lpstr>
      <vt:lpstr>Prezentacja programu PowerPoint</vt:lpstr>
      <vt:lpstr>Podobieństwa rodziny Pawła Gomoliszek z rodziną Pileckich </vt:lpstr>
      <vt:lpstr>Podobieństwa rodziny Alicji Pędzich z rodziną Pileckich </vt:lpstr>
      <vt:lpstr>Podobieństwa rodziny Marii Maliszewskiej z rodziną Pileckich</vt:lpstr>
      <vt:lpstr>Podobieństwa rodziny Oliwiera Krakówki z rodziną Pileckich </vt:lpstr>
      <vt:lpstr>Podobieństwa rodziny Patryka Tyszki z rodziną Pileckich</vt:lpstr>
      <vt:lpstr>Podobieństwa rodziny Bartosza Polaka z rodziną Pileckich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PUNKTY STYCZNE</dc:title>
  <dc:creator>Bartosz Polak</dc:creator>
  <cp:lastModifiedBy>Bartosz Polak</cp:lastModifiedBy>
  <cp:revision>13</cp:revision>
  <dcterms:created xsi:type="dcterms:W3CDTF">2021-10-21T20:34:38Z</dcterms:created>
  <dcterms:modified xsi:type="dcterms:W3CDTF">2022-03-22T14:37:31Z</dcterms:modified>
</cp:coreProperties>
</file>